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78" r:id="rId5"/>
    <p:sldId id="258" r:id="rId6"/>
    <p:sldId id="259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7" r:id="rId18"/>
    <p:sldId id="273" r:id="rId19"/>
    <p:sldId id="274" r:id="rId20"/>
    <p:sldId id="275" r:id="rId21"/>
    <p:sldId id="265" r:id="rId22"/>
    <p:sldId id="266" r:id="rId23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8FF"/>
    <a:srgbClr val="EA3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8"/>
    <p:restoredTop sz="94690"/>
  </p:normalViewPr>
  <p:slideViewPr>
    <p:cSldViewPr snapToGrid="0" snapToObjects="1">
      <p:cViewPr>
        <p:scale>
          <a:sx n="93" d="100"/>
          <a:sy n="93" d="100"/>
        </p:scale>
        <p:origin x="94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94A8B9-9BB8-D145-B6A9-A695E7684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7E4F44-72A2-6B49-8907-8A51DCE1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F30418-6218-D747-8418-C2E2F169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B36B3A-FB30-5446-9D18-C70BD5F8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A977D-62DB-F94A-9101-9269743A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7416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DAF4E9-9BE8-6249-A424-C856271C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C49392-E356-2443-BA68-9BCF67117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A789D-F9FE-7A47-8A11-1144E6F0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AD8FDC-C121-3047-9DBA-B78B2EED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C9A8AF-5D5A-0C46-9B4C-3E122E4F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8272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6A2EE8-B033-3C4C-9D9C-38FD77F6B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97988C-25C2-B742-9B90-5AF1E2EEF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30E001-A3D8-484A-8769-C6C0D060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8196D1-962D-ED40-90A4-A5328E8F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71FBE2-1816-124D-84C3-022CA270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5556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520F3-F0A0-5C46-99C4-E699ADCA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205F2-EBB7-E142-A31F-6264F8E8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345B5D-4C4C-6E4E-9760-A035D7EB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8EFAD9-F592-AB47-886E-0D2091E3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EF4AE9-CA47-6C44-9978-190EC4BC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4250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AFD30-7CCD-784D-BD61-3AB0EC10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281CC5-11A4-6E4F-A810-3D24AD742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4513E-9837-3B47-A347-ADA04228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6F7B47-3AAE-B941-AE2A-D8A6000C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D3376A-2DA6-4B49-B3D4-54B77265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12085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F2825-385B-F242-A485-E6CAB7F0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52CD63-8B50-1B4A-B285-0BA540CBE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EB86B7-A7FF-0648-BB4E-D1A3433A0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9852A5-177E-2845-A2DD-884C47977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BAB2CF-8819-4544-A2DB-E1BD9C46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36A41D-ECDE-DC4B-90E1-402E252C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83264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EAF4F-4FFA-1349-8CFA-20900E99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84884C-6875-9446-AFFD-7485866A2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EC51B5-0E61-EA42-979D-E27334E41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8D580C8-DFCD-F44B-85B2-B99A51DFC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924B8ED-6333-6C49-ACB2-32C0932AF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E2B228-6E55-9D48-8784-5EE68023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163108E-D11A-6241-B213-C8B22604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061735A-E72F-DC48-BECA-EB072D66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584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1629B-338D-FC4D-BF41-5DBFED27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05FA1C-888C-5C44-AC09-7BD556AE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740D4A-68F5-0545-ABFB-B3FEAE2E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6398DC-7461-A94E-BC2C-64319CB8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0697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364476-9AF4-A940-9FAB-0E97A140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9D7DC0-5C08-E340-8537-F32772C2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A8573-DA28-C94C-AD27-7C46487E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57952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3C696-2093-594C-9F2D-393D56F3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44CC3-6ADC-1141-8681-AB566A66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33F974-43A5-B54C-98A2-C619B9EB4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B423A5-4E64-F244-A275-8B571E4C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9FBBB0-3CFF-C045-8416-E971172C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701962-17BC-8843-B488-D2619722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19225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3CD6A-944A-864B-A561-712051BE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56CFC9-785D-BD40-A5FF-4B36A79EA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69BD97-0662-AC42-832D-2AF0DE7A1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8DE33A-8090-AE43-BC88-78CDC044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3E6153-AD73-B24D-AA87-12208D23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ED7B50-010B-BE4D-9526-384ED09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10709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F752312-8D3B-784D-B6EC-FC5C3740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E85A4F-7C34-E744-B833-7CB93B1A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6791B-8EE4-8F4B-8DC1-EA40CCF28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DE56-DF3C-D34B-906E-638FAB3D22C4}" type="datetimeFigureOut">
              <a:rPr kumimoji="1" lang="zh-HK" altLang="en-US" smtClean="0"/>
              <a:t>17/11/20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E6CBC8-F6E4-3947-A5A2-2831A6E89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E57-F822-7842-BDA6-58767EEF7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73DA-2EE9-2642-A713-09A14FD68954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782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A</a:t>
            </a:r>
            <a:r>
              <a:rPr kumimoji="1" lang="en-US" altLang="zh-CN" dirty="0"/>
              <a:t>lpha-</a:t>
            </a:r>
            <a:r>
              <a:rPr kumimoji="1" lang="en-US" altLang="zh-CN" dirty="0" err="1"/>
              <a:t>Eng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 – V1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59955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PPT Game 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55649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6FADEE-F7BC-9848-85E1-E9C2F459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1" y="673100"/>
            <a:ext cx="11845060" cy="18542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03E95A-D2C9-3443-8E79-8CAA66E6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01" y="1415475"/>
            <a:ext cx="9993753" cy="48598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45F45E3-311A-5F4D-8ECF-56CDA93C157C}"/>
              </a:ext>
            </a:extLst>
          </p:cNvPr>
          <p:cNvSpPr txBox="1"/>
          <p:nvPr/>
        </p:nvSpPr>
        <p:spPr>
          <a:xfrm>
            <a:off x="5006975" y="6359700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dirty="0">
                <a:solidFill>
                  <a:srgbClr val="FF0000"/>
                </a:solidFill>
              </a:rPr>
              <a:t>1</a:t>
            </a:r>
            <a:r>
              <a:rPr kumimoji="1" lang="en-US" altLang="zh-HK" sz="2000" dirty="0"/>
              <a:t>  2  3  4  5 ……20</a:t>
            </a:r>
            <a:endParaRPr kumimoji="1" lang="zh-HK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0DCAB7-7952-2E46-BFFE-CD83FE49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07" y="799000"/>
            <a:ext cx="4890654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9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6FADEE-F7BC-9848-85E1-E9C2F459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1" y="673100"/>
            <a:ext cx="11845060" cy="1854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FF24C3-F8D2-594E-97AC-C3CD0465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3099"/>
            <a:ext cx="12192000" cy="59514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157760-CDCB-4A48-80A2-4C9B0E7A0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5" y="827520"/>
            <a:ext cx="10543308" cy="54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Mini Game 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30677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6FADEE-F7BC-9848-85E1-E9C2F459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1" y="673100"/>
            <a:ext cx="11845060" cy="1854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F022A22-0F18-334B-92FF-C689B00E7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4" y="1346200"/>
            <a:ext cx="10917382" cy="47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7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6FADEE-F7BC-9848-85E1-E9C2F459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1" y="673100"/>
            <a:ext cx="11845060" cy="1854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FF24C3-F8D2-594E-97AC-C3CD0465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3099"/>
            <a:ext cx="12192000" cy="59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Live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HK" dirty="0"/>
              <a:t>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37236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46FADEE-F7BC-9848-85E1-E9C2F459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1" y="673100"/>
            <a:ext cx="1184506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Sign Up 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59767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0A5807-D109-4E4A-A3C0-DDAE6A3E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3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3661B9-E7D3-154D-9AAB-CB9B5C317253}"/>
              </a:ext>
            </a:extLst>
          </p:cNvPr>
          <p:cNvSpPr/>
          <p:nvPr/>
        </p:nvSpPr>
        <p:spPr>
          <a:xfrm>
            <a:off x="1561672" y="111211"/>
            <a:ext cx="8959065" cy="3823791"/>
          </a:xfrm>
          <a:prstGeom prst="rect">
            <a:avLst/>
          </a:prstGeom>
          <a:solidFill>
            <a:srgbClr val="EA3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4ECE42-36CE-794B-9294-4C284011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73" y="1059821"/>
            <a:ext cx="5962596" cy="35408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C424B2-561A-864A-A22C-7B1B6E91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2" y="2959508"/>
            <a:ext cx="3973369" cy="13775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1E7962D-1089-B546-BDD1-C38B82F8B0DB}"/>
              </a:ext>
            </a:extLst>
          </p:cNvPr>
          <p:cNvSpPr txBox="1"/>
          <p:nvPr/>
        </p:nvSpPr>
        <p:spPr>
          <a:xfrm>
            <a:off x="886981" y="1319188"/>
            <a:ext cx="372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Inspire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the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education</a:t>
            </a:r>
            <a:endParaRPr kumimoji="1" lang="zh-HK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AF9265-4B29-7745-A763-70186189482C}"/>
              </a:ext>
            </a:extLst>
          </p:cNvPr>
          <p:cNvSpPr txBox="1"/>
          <p:nvPr/>
        </p:nvSpPr>
        <p:spPr>
          <a:xfrm>
            <a:off x="867104" y="1917225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</a:t>
            </a:r>
            <a:endParaRPr kumimoji="1" lang="en-US" altLang="zh-CN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xxxxxxxxxxxxxxxxxxxxxxxxxxxxxxxxxxxxxxxx</a:t>
            </a:r>
            <a:endParaRPr kumimoji="1" lang="zh-HK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953EBA-086F-6542-8946-EEDF6EDF66C2}"/>
              </a:ext>
            </a:extLst>
          </p:cNvPr>
          <p:cNvSpPr txBox="1"/>
          <p:nvPr/>
        </p:nvSpPr>
        <p:spPr>
          <a:xfrm>
            <a:off x="936882" y="115035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DFPHaiBaoW12-GB" pitchFamily="82" charset="-122"/>
                <a:ea typeface="DFPHaiBaoW12-GB" pitchFamily="82" charset="-122"/>
              </a:rPr>
              <a:t>KOOSTEM</a:t>
            </a:r>
            <a:endParaRPr kumimoji="1" lang="zh-HK" altLang="en-US" sz="2000" dirty="0">
              <a:solidFill>
                <a:schemeClr val="bg1"/>
              </a:solidFill>
              <a:latin typeface="DFPHaiBaoW12-GB" pitchFamily="82" charset="-122"/>
              <a:ea typeface="DFPHaiBaoW12-GB" pitchFamily="8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608116-0CE2-6943-AA34-9556A941F7D8}"/>
              </a:ext>
            </a:extLst>
          </p:cNvPr>
          <p:cNvSpPr txBox="1"/>
          <p:nvPr/>
        </p:nvSpPr>
        <p:spPr>
          <a:xfrm>
            <a:off x="5279283" y="129801"/>
            <a:ext cx="632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PPT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599377-465E-9647-8539-037EC1FEF83B}"/>
              </a:ext>
            </a:extLst>
          </p:cNvPr>
          <p:cNvSpPr txBox="1"/>
          <p:nvPr/>
        </p:nvSpPr>
        <p:spPr>
          <a:xfrm>
            <a:off x="6247050" y="129801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Mini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Game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50E676-3B64-AE4C-BD87-E3BA3B324B4F}"/>
              </a:ext>
            </a:extLst>
          </p:cNvPr>
          <p:cNvSpPr txBox="1"/>
          <p:nvPr/>
        </p:nvSpPr>
        <p:spPr>
          <a:xfrm>
            <a:off x="9179971" y="12980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Log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in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30FA80-6190-B54C-8DE2-F42CFD2A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951" y="3940"/>
            <a:ext cx="1422400" cy="6223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CA01151-BCD9-6848-BF0D-184D49103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29" y="1059820"/>
            <a:ext cx="6207582" cy="393500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565461-5A84-4C41-A770-480C7939DD7A}"/>
              </a:ext>
            </a:extLst>
          </p:cNvPr>
          <p:cNvSpPr txBox="1"/>
          <p:nvPr/>
        </p:nvSpPr>
        <p:spPr>
          <a:xfrm>
            <a:off x="7751218" y="133508"/>
            <a:ext cx="13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ea typeface="DFPHaiBaoW12-GB" pitchFamily="82" charset="-122"/>
              </a:rPr>
              <a:t>Iive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 Stream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506242-E039-B341-A1AA-FD6C7ABD7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2BB5EB-54E0-EE48-AF98-61C76B5CD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150" y="1212850"/>
            <a:ext cx="77597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Home 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0268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0A5807-D109-4E4A-A3C0-DDAE6A3E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3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3661B9-E7D3-154D-9AAB-CB9B5C317253}"/>
              </a:ext>
            </a:extLst>
          </p:cNvPr>
          <p:cNvSpPr/>
          <p:nvPr/>
        </p:nvSpPr>
        <p:spPr>
          <a:xfrm>
            <a:off x="1561672" y="111211"/>
            <a:ext cx="8959065" cy="3823791"/>
          </a:xfrm>
          <a:prstGeom prst="rect">
            <a:avLst/>
          </a:prstGeom>
          <a:solidFill>
            <a:srgbClr val="EA3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4ECE42-36CE-794B-9294-4C284011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73" y="1059821"/>
            <a:ext cx="5962596" cy="35408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C424B2-561A-864A-A22C-7B1B6E91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2" y="2959508"/>
            <a:ext cx="3973369" cy="13775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1E7962D-1089-B546-BDD1-C38B82F8B0DB}"/>
              </a:ext>
            </a:extLst>
          </p:cNvPr>
          <p:cNvSpPr txBox="1"/>
          <p:nvPr/>
        </p:nvSpPr>
        <p:spPr>
          <a:xfrm>
            <a:off x="886981" y="1319188"/>
            <a:ext cx="372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Inspire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the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education</a:t>
            </a:r>
            <a:endParaRPr kumimoji="1" lang="zh-HK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AF9265-4B29-7745-A763-70186189482C}"/>
              </a:ext>
            </a:extLst>
          </p:cNvPr>
          <p:cNvSpPr txBox="1"/>
          <p:nvPr/>
        </p:nvSpPr>
        <p:spPr>
          <a:xfrm>
            <a:off x="867104" y="1917225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</a:t>
            </a:r>
            <a:endParaRPr kumimoji="1" lang="en-US" altLang="zh-CN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xxxxxxxxxxxxxxxxxxxxxxxxxxxxxxxxxxxxxxxx</a:t>
            </a:r>
            <a:endParaRPr kumimoji="1" lang="zh-HK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953EBA-086F-6542-8946-EEDF6EDF66C2}"/>
              </a:ext>
            </a:extLst>
          </p:cNvPr>
          <p:cNvSpPr txBox="1"/>
          <p:nvPr/>
        </p:nvSpPr>
        <p:spPr>
          <a:xfrm>
            <a:off x="936882" y="115035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DFPHaiBaoW12-GB" pitchFamily="82" charset="-122"/>
                <a:ea typeface="DFPHaiBaoW12-GB" pitchFamily="82" charset="-122"/>
              </a:rPr>
              <a:t>KOOSTEM</a:t>
            </a:r>
            <a:endParaRPr kumimoji="1" lang="zh-HK" altLang="en-US" sz="2000" dirty="0">
              <a:solidFill>
                <a:schemeClr val="bg1"/>
              </a:solidFill>
              <a:latin typeface="DFPHaiBaoW12-GB" pitchFamily="82" charset="-122"/>
              <a:ea typeface="DFPHaiBaoW12-GB" pitchFamily="8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608116-0CE2-6943-AA34-9556A941F7D8}"/>
              </a:ext>
            </a:extLst>
          </p:cNvPr>
          <p:cNvSpPr txBox="1"/>
          <p:nvPr/>
        </p:nvSpPr>
        <p:spPr>
          <a:xfrm>
            <a:off x="5279283" y="129801"/>
            <a:ext cx="632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PPT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599377-465E-9647-8539-037EC1FEF83B}"/>
              </a:ext>
            </a:extLst>
          </p:cNvPr>
          <p:cNvSpPr txBox="1"/>
          <p:nvPr/>
        </p:nvSpPr>
        <p:spPr>
          <a:xfrm>
            <a:off x="6247050" y="129801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Mini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Game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50E676-3B64-AE4C-BD87-E3BA3B324B4F}"/>
              </a:ext>
            </a:extLst>
          </p:cNvPr>
          <p:cNvSpPr txBox="1"/>
          <p:nvPr/>
        </p:nvSpPr>
        <p:spPr>
          <a:xfrm>
            <a:off x="9179971" y="12980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Log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in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30FA80-6190-B54C-8DE2-F42CFD2A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951" y="3940"/>
            <a:ext cx="1422400" cy="6223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CA01151-BCD9-6848-BF0D-184D49103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29" y="1059820"/>
            <a:ext cx="6207582" cy="393500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565461-5A84-4C41-A770-480C7939DD7A}"/>
              </a:ext>
            </a:extLst>
          </p:cNvPr>
          <p:cNvSpPr txBox="1"/>
          <p:nvPr/>
        </p:nvSpPr>
        <p:spPr>
          <a:xfrm>
            <a:off x="7751218" y="133508"/>
            <a:ext cx="13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ea typeface="DFPHaiBaoW12-GB" pitchFamily="82" charset="-122"/>
              </a:rPr>
              <a:t>Iive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 Stream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506242-E039-B341-A1AA-FD6C7ABD76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0C8C2AB-5EDE-294A-BBCD-1A56EC2D9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396" y="659594"/>
            <a:ext cx="4732931" cy="55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Student Login Page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9498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3C46481-46C7-F041-871A-0B4B5EDC6066}"/>
              </a:ext>
            </a:extLst>
          </p:cNvPr>
          <p:cNvSpPr txBox="1"/>
          <p:nvPr/>
        </p:nvSpPr>
        <p:spPr>
          <a:xfrm>
            <a:off x="251459" y="3803665"/>
            <a:ext cx="141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Mini games</a:t>
            </a:r>
            <a:endParaRPr kumimoji="1" lang="zh-HK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24F6FB-BB0C-5A4E-B98E-6D238118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50425"/>
            <a:ext cx="12192000" cy="18745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80FAAD-33F1-7C4F-9DC8-78C83CD05F01}"/>
              </a:ext>
            </a:extLst>
          </p:cNvPr>
          <p:cNvSpPr/>
          <p:nvPr/>
        </p:nvSpPr>
        <p:spPr>
          <a:xfrm>
            <a:off x="-2" y="4262136"/>
            <a:ext cx="914302" cy="251446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97AFC-1AE3-D244-AF6C-01FE8000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33069"/>
            <a:ext cx="12192000" cy="16428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F98101-A7FE-CF4F-8094-312CE8D6C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76451"/>
            <a:ext cx="12192000" cy="14937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C5C861-3F6F-594B-AA26-6B222597F0E8}"/>
              </a:ext>
            </a:extLst>
          </p:cNvPr>
          <p:cNvSpPr txBox="1"/>
          <p:nvPr/>
        </p:nvSpPr>
        <p:spPr>
          <a:xfrm>
            <a:off x="251461" y="1593951"/>
            <a:ext cx="132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PPT games</a:t>
            </a:r>
            <a:endParaRPr kumimoji="1" lang="zh-HK" altLang="en-US" sz="20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CB45069-9E13-6046-AFBC-5D3A2234D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077" y="1680267"/>
            <a:ext cx="2434867" cy="2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0A5807-D109-4E4A-A3C0-DDAE6A3E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3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3661B9-E7D3-154D-9AAB-CB9B5C317253}"/>
              </a:ext>
            </a:extLst>
          </p:cNvPr>
          <p:cNvSpPr/>
          <p:nvPr/>
        </p:nvSpPr>
        <p:spPr>
          <a:xfrm>
            <a:off x="1561672" y="111211"/>
            <a:ext cx="8959065" cy="3823791"/>
          </a:xfrm>
          <a:prstGeom prst="rect">
            <a:avLst/>
          </a:prstGeom>
          <a:solidFill>
            <a:srgbClr val="EA3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4ECE42-36CE-794B-9294-4C284011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773" y="1059821"/>
            <a:ext cx="5962596" cy="35408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C424B2-561A-864A-A22C-7B1B6E91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2" y="2959508"/>
            <a:ext cx="3973369" cy="13775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1E7962D-1089-B546-BDD1-C38B82F8B0DB}"/>
              </a:ext>
            </a:extLst>
          </p:cNvPr>
          <p:cNvSpPr txBox="1"/>
          <p:nvPr/>
        </p:nvSpPr>
        <p:spPr>
          <a:xfrm>
            <a:off x="886981" y="1319188"/>
            <a:ext cx="372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Inspire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the</a:t>
            </a:r>
            <a:r>
              <a:rPr kumimoji="1" lang="zh-CN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education</a:t>
            </a:r>
            <a:endParaRPr kumimoji="1" lang="zh-HK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5AF9265-4B29-7745-A763-70186189482C}"/>
              </a:ext>
            </a:extLst>
          </p:cNvPr>
          <p:cNvSpPr txBox="1"/>
          <p:nvPr/>
        </p:nvSpPr>
        <p:spPr>
          <a:xfrm>
            <a:off x="867104" y="1917225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</a:t>
            </a:r>
            <a:endParaRPr kumimoji="1" lang="en-US" altLang="zh-CN" dirty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  <a:latin typeface="+mj-lt"/>
              </a:rPr>
              <a:t>xxxxxxxxxxxxxxxxxxxxxxxxxxxxxxxxxxxxxxxx</a:t>
            </a:r>
            <a:endParaRPr kumimoji="1" lang="zh-HK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953EBA-086F-6542-8946-EEDF6EDF66C2}"/>
              </a:ext>
            </a:extLst>
          </p:cNvPr>
          <p:cNvSpPr txBox="1"/>
          <p:nvPr/>
        </p:nvSpPr>
        <p:spPr>
          <a:xfrm>
            <a:off x="936882" y="115035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DFPHaiBaoW12-GB" pitchFamily="82" charset="-122"/>
                <a:ea typeface="DFPHaiBaoW12-GB" pitchFamily="82" charset="-122"/>
              </a:rPr>
              <a:t>KOOSTEM</a:t>
            </a:r>
            <a:endParaRPr kumimoji="1" lang="zh-HK" altLang="en-US" sz="2000" dirty="0">
              <a:solidFill>
                <a:schemeClr val="bg1"/>
              </a:solidFill>
              <a:latin typeface="DFPHaiBaoW12-GB" pitchFamily="82" charset="-122"/>
              <a:ea typeface="DFPHaiBaoW12-GB" pitchFamily="82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608116-0CE2-6943-AA34-9556A941F7D8}"/>
              </a:ext>
            </a:extLst>
          </p:cNvPr>
          <p:cNvSpPr txBox="1"/>
          <p:nvPr/>
        </p:nvSpPr>
        <p:spPr>
          <a:xfrm>
            <a:off x="5502257" y="129801"/>
            <a:ext cx="632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PPT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599377-465E-9647-8539-037EC1FEF83B}"/>
              </a:ext>
            </a:extLst>
          </p:cNvPr>
          <p:cNvSpPr txBox="1"/>
          <p:nvPr/>
        </p:nvSpPr>
        <p:spPr>
          <a:xfrm>
            <a:off x="6247050" y="129801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Mini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Game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50E676-3B64-AE4C-BD87-E3BA3B324B4F}"/>
              </a:ext>
            </a:extLst>
          </p:cNvPr>
          <p:cNvSpPr txBox="1"/>
          <p:nvPr/>
        </p:nvSpPr>
        <p:spPr>
          <a:xfrm>
            <a:off x="9179971" y="12980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Log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in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A30FA80-6190-B54C-8DE2-F42CFD2A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951" y="3940"/>
            <a:ext cx="1422400" cy="6223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CA01151-BCD9-6848-BF0D-184D49103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29" y="1059820"/>
            <a:ext cx="6207582" cy="393500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565461-5A84-4C41-A770-480C7939DD7A}"/>
              </a:ext>
            </a:extLst>
          </p:cNvPr>
          <p:cNvSpPr txBox="1"/>
          <p:nvPr/>
        </p:nvSpPr>
        <p:spPr>
          <a:xfrm>
            <a:off x="7751218" y="133508"/>
            <a:ext cx="13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bg1"/>
                </a:solidFill>
                <a:ea typeface="DFPHaiBaoW12-GB" pitchFamily="82" charset="-122"/>
              </a:rPr>
              <a:t>Iive</a:t>
            </a:r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 Stream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6D0980-8C38-D549-B071-E4744E8DE206}"/>
              </a:ext>
            </a:extLst>
          </p:cNvPr>
          <p:cNvSpPr txBox="1"/>
          <p:nvPr/>
        </p:nvSpPr>
        <p:spPr>
          <a:xfrm>
            <a:off x="4626466" y="115035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ea typeface="DFPHaiBaoW12-GB" pitchFamily="82" charset="-122"/>
              </a:rPr>
              <a:t>Class</a:t>
            </a:r>
            <a:r>
              <a:rPr kumimoji="1" lang="zh-CN" altLang="en-US" sz="2000" dirty="0">
                <a:solidFill>
                  <a:schemeClr val="bg1"/>
                </a:solidFill>
                <a:ea typeface="DFPHaiBaoW12-GB" pitchFamily="82" charset="-122"/>
              </a:rPr>
              <a:t> </a:t>
            </a:r>
            <a:endParaRPr kumimoji="1" lang="zh-HK" altLang="en-US" sz="2000" dirty="0">
              <a:solidFill>
                <a:schemeClr val="bg1"/>
              </a:solidFill>
              <a:ea typeface="DFPHaiBaoW12-GB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72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DD52D1-EE40-CB40-A10E-A5C4018F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8" y="2336511"/>
            <a:ext cx="6197879" cy="368021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829F6AD-9544-8A41-9671-98491ECD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60" y="668846"/>
            <a:ext cx="5470295" cy="16676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98B6F3-04D9-194A-8D15-E99EF854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160" y="2336510"/>
            <a:ext cx="5470295" cy="41927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656EAE-2145-294E-B3E7-0D15206FE506}"/>
              </a:ext>
            </a:extLst>
          </p:cNvPr>
          <p:cNvSpPr/>
          <p:nvPr/>
        </p:nvSpPr>
        <p:spPr>
          <a:xfrm>
            <a:off x="138545" y="844587"/>
            <a:ext cx="6386985" cy="1316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4000" b="1" dirty="0">
                <a:solidFill>
                  <a:srgbClr val="FF0000"/>
                </a:solidFill>
              </a:rPr>
              <a:t>Class management tools</a:t>
            </a:r>
            <a:endParaRPr kumimoji="1" lang="zh-HK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6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6DA8A9E-6E9A-3942-9CDA-399FC5A9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411"/>
            <a:ext cx="12192000" cy="59791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A5C87E-680F-0545-A29F-BB23531A5F3D}"/>
              </a:ext>
            </a:extLst>
          </p:cNvPr>
          <p:cNvSpPr/>
          <p:nvPr/>
        </p:nvSpPr>
        <p:spPr>
          <a:xfrm>
            <a:off x="193964" y="1"/>
            <a:ext cx="6802582" cy="1316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4000" b="1" dirty="0">
                <a:solidFill>
                  <a:srgbClr val="FF0000"/>
                </a:solidFill>
              </a:rPr>
              <a:t>PPT games for English learning</a:t>
            </a:r>
            <a:endParaRPr kumimoji="1" lang="zh-HK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0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F46CAA-A5EB-284F-8C6E-1B4C32EE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8F0CE2-3E5F-454B-815A-AD6DE4C44B40}"/>
              </a:ext>
            </a:extLst>
          </p:cNvPr>
          <p:cNvSpPr/>
          <p:nvPr/>
        </p:nvSpPr>
        <p:spPr>
          <a:xfrm>
            <a:off x="2230582" y="0"/>
            <a:ext cx="7481454" cy="789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4000" b="1" dirty="0">
                <a:solidFill>
                  <a:srgbClr val="FF0000"/>
                </a:solidFill>
              </a:rPr>
              <a:t>Mini games for English learning</a:t>
            </a:r>
            <a:endParaRPr kumimoji="1" lang="zh-HK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6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E97ED-3344-2F4F-A605-CD58110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dirty="0"/>
              <a:t>Teacher Login Page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）</a:t>
            </a:r>
            <a:endParaRPr kumimoji="1"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64E981-EEC4-D148-85D1-1879F33B7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21590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F98101-A7FE-CF4F-8094-312CE8D6C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1495"/>
            <a:ext cx="12192000" cy="14937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C5C861-3F6F-594B-AA26-6B222597F0E8}"/>
              </a:ext>
            </a:extLst>
          </p:cNvPr>
          <p:cNvSpPr txBox="1"/>
          <p:nvPr/>
        </p:nvSpPr>
        <p:spPr>
          <a:xfrm>
            <a:off x="251460" y="2438995"/>
            <a:ext cx="132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PPT games</a:t>
            </a:r>
            <a:endParaRPr kumimoji="1" lang="zh-HK" altLang="en-US" sz="20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C46481-46C7-F041-871A-0B4B5EDC6066}"/>
              </a:ext>
            </a:extLst>
          </p:cNvPr>
          <p:cNvSpPr txBox="1"/>
          <p:nvPr/>
        </p:nvSpPr>
        <p:spPr>
          <a:xfrm>
            <a:off x="251460" y="4194764"/>
            <a:ext cx="141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Mini games</a:t>
            </a:r>
            <a:endParaRPr kumimoji="1" lang="zh-HK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24F6FB-BB0C-5A4E-B98E-6D238118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41524"/>
            <a:ext cx="12192000" cy="18745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80FAAD-33F1-7C4F-9DC8-78C83CD05F01}"/>
              </a:ext>
            </a:extLst>
          </p:cNvPr>
          <p:cNvSpPr/>
          <p:nvPr/>
        </p:nvSpPr>
        <p:spPr>
          <a:xfrm>
            <a:off x="0" y="4594874"/>
            <a:ext cx="914302" cy="251446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EE65C6B-EA02-D746-BE08-B3DFA5555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66510"/>
            <a:ext cx="12192000" cy="5624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DD169F1-67C4-3945-B7A4-0C69B7CAC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078" y="2527021"/>
            <a:ext cx="2434867" cy="2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1371DD-74F7-A149-A3E4-5E46353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DC30A-D963-3540-B2E5-68A38D5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1999" cy="6184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F98101-A7FE-CF4F-8094-312CE8D6C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1495"/>
            <a:ext cx="12192000" cy="14937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C5C861-3F6F-594B-AA26-6B222597F0E8}"/>
              </a:ext>
            </a:extLst>
          </p:cNvPr>
          <p:cNvSpPr txBox="1"/>
          <p:nvPr/>
        </p:nvSpPr>
        <p:spPr>
          <a:xfrm>
            <a:off x="251460" y="2438995"/>
            <a:ext cx="132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PPT games</a:t>
            </a:r>
            <a:endParaRPr kumimoji="1" lang="zh-HK" altLang="en-US" sz="20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C46481-46C7-F041-871A-0B4B5EDC6066}"/>
              </a:ext>
            </a:extLst>
          </p:cNvPr>
          <p:cNvSpPr txBox="1"/>
          <p:nvPr/>
        </p:nvSpPr>
        <p:spPr>
          <a:xfrm>
            <a:off x="251460" y="4194764"/>
            <a:ext cx="141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2000" b="1" dirty="0"/>
              <a:t>Mini games</a:t>
            </a:r>
            <a:endParaRPr kumimoji="1" lang="zh-HK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24F6FB-BB0C-5A4E-B98E-6D238118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41524"/>
            <a:ext cx="12192000" cy="187450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80FAAD-33F1-7C4F-9DC8-78C83CD05F01}"/>
              </a:ext>
            </a:extLst>
          </p:cNvPr>
          <p:cNvSpPr/>
          <p:nvPr/>
        </p:nvSpPr>
        <p:spPr>
          <a:xfrm>
            <a:off x="0" y="4594874"/>
            <a:ext cx="914302" cy="251446"/>
          </a:xfrm>
          <a:prstGeom prst="rect">
            <a:avLst/>
          </a:prstGeom>
          <a:solidFill>
            <a:srgbClr val="F7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EE65C6B-EA02-D746-BE08-B3DFA5555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66510"/>
            <a:ext cx="12192000" cy="56245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7E128B5-BB7B-4148-AF1B-E66F1A023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844451"/>
            <a:ext cx="12192000" cy="1594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2D01578-77CD-2546-B925-632FDF193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6078" y="2527021"/>
            <a:ext cx="2434867" cy="2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3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99</Words>
  <Application>Microsoft Macintosh PowerPoint</Application>
  <PresentationFormat>寬螢幕</PresentationFormat>
  <Paragraphs>43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DFPHaiBaoW12-GB</vt:lpstr>
      <vt:lpstr>Arial</vt:lpstr>
      <vt:lpstr>Calibri</vt:lpstr>
      <vt:lpstr>Calibri Light</vt:lpstr>
      <vt:lpstr>Office 佈景主題</vt:lpstr>
      <vt:lpstr>Alpha-Eng Platform – V1</vt:lpstr>
      <vt:lpstr>Home Page</vt:lpstr>
      <vt:lpstr>PowerPoint 簡報</vt:lpstr>
      <vt:lpstr>PowerPoint 簡報</vt:lpstr>
      <vt:lpstr>PowerPoint 簡報</vt:lpstr>
      <vt:lpstr>PowerPoint 簡報</vt:lpstr>
      <vt:lpstr>Teacher Login Page（Class）</vt:lpstr>
      <vt:lpstr>PowerPoint 簡報</vt:lpstr>
      <vt:lpstr>PowerPoint 簡報</vt:lpstr>
      <vt:lpstr>PPT Game Page</vt:lpstr>
      <vt:lpstr>PowerPoint 簡報</vt:lpstr>
      <vt:lpstr>PowerPoint 簡報</vt:lpstr>
      <vt:lpstr>Mini Game Page</vt:lpstr>
      <vt:lpstr>PowerPoint 簡報</vt:lpstr>
      <vt:lpstr>PowerPoint 簡報</vt:lpstr>
      <vt:lpstr>Live Stream Page</vt:lpstr>
      <vt:lpstr>PowerPoint 簡報</vt:lpstr>
      <vt:lpstr>Sign Up Page</vt:lpstr>
      <vt:lpstr>PowerPoint 簡報</vt:lpstr>
      <vt:lpstr>PowerPoint 簡報</vt:lpstr>
      <vt:lpstr>Student Login Page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Alpha-Eng Platform</dc:title>
  <dc:creator>Microsoft Office User</dc:creator>
  <cp:lastModifiedBy>Microsoft Office User</cp:lastModifiedBy>
  <cp:revision>28</cp:revision>
  <dcterms:created xsi:type="dcterms:W3CDTF">2020-11-16T16:31:08Z</dcterms:created>
  <dcterms:modified xsi:type="dcterms:W3CDTF">2020-11-17T10:06:59Z</dcterms:modified>
</cp:coreProperties>
</file>